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TravelTide: Customer Segmentation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TravelTide and its diverse customer base. Understanding segments helps tailor services and marketing to increase engagement and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33485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Uchechukwu Hoffmann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Vision &amp; Mission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Strategic Retention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Enhancing customer loyalty through data-driven strategies tailored to user behaviors.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Personalized Rewards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customized rewards aligned with individual travel preferences and habits.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Fostering Loyalty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strong customer relationships for sustained engagement and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116" y="670322"/>
            <a:ext cx="6996351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Segmentation Overview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4116" y="1389340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99492" y="1544717"/>
            <a:ext cx="1982391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Family Travellers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99492" y="1880830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group experiences and comfort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44116" y="2440305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99492" y="2595682"/>
            <a:ext cx="36148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Young Adult Frequent Travellers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99492" y="2931795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 adventure and social connection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4116" y="3491270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99492" y="3646646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Dreamers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99492" y="3982760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Casual browsers and aspirational planners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44116" y="4542234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99492" y="4697611"/>
            <a:ext cx="1982391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Senior Travellers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99492" y="5033724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Leisure and comfort-focused travelers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44116" y="5612725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99492" y="5768102"/>
            <a:ext cx="221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Business Travellers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99492" y="6104215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Efficiency and convenience prioritized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544116" y="6663690"/>
            <a:ext cx="8055769" cy="895588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20" name="Text 17"/>
          <p:cNvSpPr/>
          <p:nvPr/>
        </p:nvSpPr>
        <p:spPr>
          <a:xfrm>
            <a:off x="699492" y="6819067"/>
            <a:ext cx="2915126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Young Frequent Travellers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99492" y="7155180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Budget conscious, spontaneous trips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260" y="437078"/>
            <a:ext cx="5482233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Click Behavior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251466"/>
            <a:ext cx="12192000" cy="6461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6260" y="8050768"/>
            <a:ext cx="1986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High Clicks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6260" y="8457962"/>
            <a:ext cx="6565106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&amp; Family Travellers — engaged users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16654" y="8050768"/>
            <a:ext cx="1986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Low Clicks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6654" y="8457962"/>
            <a:ext cx="6565106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Senior, Business &amp; Young Frequent Travellers — limited interaction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796778"/>
            <a:ext cx="4919186" cy="26359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Gender Breakdown by Customer Segment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6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Predominantly Female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Family and Young Adult Frequent Travellers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5"/>
          <p:cNvSpPr/>
          <p:nvPr/>
        </p:nvSpPr>
        <p:spPr>
          <a:xfrm>
            <a:off x="54509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Mixed but Skew Female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50919" y="4399598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Dreamers segment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8"/>
          <p:cNvSpPr/>
          <p:nvPr/>
        </p:nvSpPr>
        <p:spPr>
          <a:xfrm>
            <a:off x="1530906" y="5656898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Predominantly Male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and Young Frequent Travellers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467" y="388501"/>
            <a:ext cx="5298043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Perk Alignment by Segment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67" y="1112520"/>
            <a:ext cx="12039600" cy="48920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94467" y="6163508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5675" y="6304717"/>
            <a:ext cx="1800106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Family Travellers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35675" y="6610112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Family Suite Discounts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85804" y="6163508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527012" y="6304717"/>
            <a:ext cx="2011918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Business Travellers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27012" y="6610112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Track Security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94467" y="7118628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35675" y="7259836"/>
            <a:ext cx="1766173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Dreamers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35675" y="7565231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Booking Discounts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385804" y="7118628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7527012" y="7259836"/>
            <a:ext cx="2647236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Young Frequent Travellers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27012" y="7565231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 Meals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4467" y="8073747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5675" y="8214955"/>
            <a:ext cx="1800106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Senior Travellers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35675" y="8520351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Discounts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7385804" y="8073747"/>
            <a:ext cx="6750129" cy="813911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20" name="Text 17"/>
          <p:cNvSpPr/>
          <p:nvPr/>
        </p:nvSpPr>
        <p:spPr>
          <a:xfrm>
            <a:off x="7527012" y="8214955"/>
            <a:ext cx="3282553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Young Adult Frequent Travellers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527012" y="8520351"/>
            <a:ext cx="646771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 WiFi and Roaming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605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239" y="455176"/>
            <a:ext cx="6703814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TravelTide Marketing Funnel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39" y="1220748"/>
            <a:ext cx="2523887" cy="1559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9239" y="2987397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Awareness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79239" y="3345299"/>
            <a:ext cx="2523887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TravelTide to potential customers through targeted campaigns.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8" y="1220748"/>
            <a:ext cx="2524006" cy="1559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09938" y="2987397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Interest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309938" y="3345299"/>
            <a:ext cx="2524006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users actively exploring travel options and staying informed.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55" y="1220748"/>
            <a:ext cx="2523887" cy="1559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0755" y="2987397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40755" y="3345299"/>
            <a:ext cx="2523887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 customers evaluate choices to find the perfect trip.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9" y="4470678"/>
            <a:ext cx="2523887" cy="15598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9239" y="6237327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Conversion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79239" y="6595229"/>
            <a:ext cx="2523887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Turning interest into confirmed bookings with a seamless experience.</a:t>
            </a:r>
            <a:endParaRPr lang="en-US" sz="13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938" y="4470678"/>
            <a:ext cx="2524006" cy="15598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309938" y="6237327"/>
            <a:ext cx="206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Retention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3309938" y="6595229"/>
            <a:ext cx="2524006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loyalty through continued engagement and excellent service.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579239" y="7575828"/>
            <a:ext cx="7985522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funnel illustrates key stages of the customer journey, highlighting how TravelTide effectively engages and converts its audience at each step.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1" y="2665928"/>
            <a:ext cx="5128498" cy="2897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87177" y="618768"/>
            <a:ext cx="7082909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Hotel Revenue by Customer Segment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5987177" y="1351955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$4M</a:t>
            </a:r>
            <a:endParaRPr lang="en-US" sz="3700" dirty="0"/>
          </a:p>
        </p:txBody>
      </p:sp>
      <p:sp>
        <p:nvSpPr>
          <p:cNvPr id="6" name="Text 2"/>
          <p:cNvSpPr/>
          <p:nvPr/>
        </p:nvSpPr>
        <p:spPr>
          <a:xfrm>
            <a:off x="8394978" y="2002869"/>
            <a:ext cx="3326844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Young Adult Frequent Travellers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987177" y="2312194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total revenue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987177" y="3041809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$3K</a:t>
            </a:r>
            <a:endParaRPr lang="en-US" sz="3700" dirty="0"/>
          </a:p>
        </p:txBody>
      </p:sp>
      <p:sp>
        <p:nvSpPr>
          <p:cNvPr id="9" name="Text 5"/>
          <p:cNvSpPr/>
          <p:nvPr/>
        </p:nvSpPr>
        <p:spPr>
          <a:xfrm>
            <a:off x="9038868" y="3692723"/>
            <a:ext cx="2039064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Business Travellers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987177" y="4002048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revenue per user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987177" y="4731663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$2M</a:t>
            </a:r>
            <a:endParaRPr lang="en-US" sz="3700" dirty="0"/>
          </a:p>
        </p:txBody>
      </p:sp>
      <p:sp>
        <p:nvSpPr>
          <p:cNvPr id="12" name="Text 8"/>
          <p:cNvSpPr/>
          <p:nvPr/>
        </p:nvSpPr>
        <p:spPr>
          <a:xfrm>
            <a:off x="9146143" y="5382578"/>
            <a:ext cx="1824395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Family Travellers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987177" y="5691902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overall spend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987177" y="6421517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Low</a:t>
            </a:r>
            <a:endParaRPr lang="en-US" sz="3700" dirty="0"/>
          </a:p>
        </p:txBody>
      </p:sp>
      <p:sp>
        <p:nvSpPr>
          <p:cNvPr id="15" name="Text 11"/>
          <p:cNvSpPr/>
          <p:nvPr/>
        </p:nvSpPr>
        <p:spPr>
          <a:xfrm>
            <a:off x="9164003" y="7072432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Dreamers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5987177" y="7381756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spending, need engagement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509" y="1632109"/>
            <a:ext cx="4965383" cy="49653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615" y="886420"/>
            <a:ext cx="521231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729615" y="1850588"/>
            <a:ext cx="76847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TravelTide’s customer segmentation reveals key insights for targeted marketing.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9615" y="2418636"/>
            <a:ext cx="76847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segment revenue, engagement, and perks aids in tailored strategies.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9615" y="3320177"/>
            <a:ext cx="76847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Focusing on high-value segments like Young Adult Frequent Travellers boosts impact.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9615" y="4221718"/>
            <a:ext cx="469106" cy="46910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5"/>
          <p:cNvSpPr/>
          <p:nvPr/>
        </p:nvSpPr>
        <p:spPr>
          <a:xfrm>
            <a:off x="1407200" y="4293275"/>
            <a:ext cx="303454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Insight-Driven Engagement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407200" y="5069800"/>
            <a:ext cx="303454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Align perks and communications with customer preferences to increase loyalty.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702254" y="4221718"/>
            <a:ext cx="469106" cy="46910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8"/>
          <p:cNvSpPr/>
          <p:nvPr/>
        </p:nvSpPr>
        <p:spPr>
          <a:xfrm>
            <a:off x="5379839" y="4293275"/>
            <a:ext cx="303454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Segment-Specific Revenue Growth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379839" y="5069800"/>
            <a:ext cx="303454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strategies for segments with highest revenue potential.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9615" y="6487239"/>
            <a:ext cx="469106" cy="46910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5" name="Text 11"/>
          <p:cNvSpPr/>
          <p:nvPr/>
        </p:nvSpPr>
        <p:spPr>
          <a:xfrm>
            <a:off x="1407200" y="6558796"/>
            <a:ext cx="328302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Data-Backed Decisions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1407200" y="7009567"/>
            <a:ext cx="700718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segmentation data continuously to optimize marketing efforts.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2025-05-02T20:29:56Z</dcterms:created>
  <dcterms:modified xsi:type="dcterms:W3CDTF">2025-05-02T20:29:56Z</dcterms:modified>
</cp:coreProperties>
</file>